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51489505"/>
              </p:ext>
            </p:extLst>
          </p:nvPr>
        </p:nvGraphicFramePr>
        <p:xfrm>
          <a:off x="200472" y="2588895"/>
          <a:ext cx="4707900" cy="1965960"/>
        </p:xfrm>
        <a:graphic>
          <a:graphicData uri="http://schemas.openxmlformats.org/drawingml/2006/table">
            <a:tbl>
              <a:tblPr/>
              <a:tblGrid>
                <a:gridCol w="4707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143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7473" y="2658771"/>
            <a:ext cx="4679592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2713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Ясно.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восточный, северо-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9-14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ночью 12-14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29-31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/>
              <a:t> 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Небольшая 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восточный, северо-восточный 9-14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4994076"/>
              </p:ext>
            </p:extLst>
          </p:nvPr>
        </p:nvGraphicFramePr>
        <p:xfrm>
          <a:off x="5052561" y="4670011"/>
          <a:ext cx="4625291" cy="18585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0.092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0.083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0.687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7702399"/>
              </p:ext>
            </p:extLst>
          </p:nvPr>
        </p:nvGraphicFramePr>
        <p:xfrm>
          <a:off x="5183229" y="5272889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43449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Садуакасов М.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16092</TotalTime>
  <Words>534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4162</cp:revision>
  <cp:lastPrinted>2021-07-01T03:56:27Z</cp:lastPrinted>
  <dcterms:created xsi:type="dcterms:W3CDTF">2018-03-27T06:03:00Z</dcterms:created>
  <dcterms:modified xsi:type="dcterms:W3CDTF">2026-05-23T07:19:24Z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